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"/>
  </p:notesMasterIdLst>
  <p:sldIdLst>
    <p:sldId id="256" r:id="rId2"/>
  </p:sldIdLst>
  <p:sldSz cx="21383625" cy="30275213"/>
  <p:notesSz cx="6669088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9F1"/>
    <a:srgbClr val="F2F2F2"/>
    <a:srgbClr val="3482D5"/>
    <a:srgbClr val="FF0000"/>
    <a:srgbClr val="FE0F0F"/>
    <a:srgbClr val="F5851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32" autoAdjust="0"/>
  </p:normalViewPr>
  <p:slideViewPr>
    <p:cSldViewPr snapToGrid="0">
      <p:cViewPr varScale="1">
        <p:scale>
          <a:sx n="35" d="100"/>
          <a:sy n="35" d="100"/>
        </p:scale>
        <p:origin x="3222" y="1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7F731-3252-4D42-98DC-65361D7D99FF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2151063" y="1241425"/>
            <a:ext cx="236696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19237-4915-4D20-AD7A-975D8C23D0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71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9237-4915-4D20-AD7A-975D8C23D01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41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B2670B-CF16-D803-FA6E-1D8EAB6BC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953" y="4954765"/>
            <a:ext cx="16037719" cy="10540259"/>
          </a:xfrm>
        </p:spPr>
        <p:txBody>
          <a:bodyPr anchor="b"/>
          <a:lstStyle>
            <a:lvl1pPr algn="ctr"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001A478-335D-A3B3-E48F-856399203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4209"/>
            </a:lvl1pPr>
            <a:lvl2pPr marL="801883" indent="0" algn="ctr">
              <a:buNone/>
              <a:defRPr sz="3508"/>
            </a:lvl2pPr>
            <a:lvl3pPr marL="1603766" indent="0" algn="ctr">
              <a:buNone/>
              <a:defRPr sz="3157"/>
            </a:lvl3pPr>
            <a:lvl4pPr marL="2405649" indent="0" algn="ctr">
              <a:buNone/>
              <a:defRPr sz="2806"/>
            </a:lvl4pPr>
            <a:lvl5pPr marL="3207532" indent="0" algn="ctr">
              <a:buNone/>
              <a:defRPr sz="2806"/>
            </a:lvl5pPr>
            <a:lvl6pPr marL="4009415" indent="0" algn="ctr">
              <a:buNone/>
              <a:defRPr sz="2806"/>
            </a:lvl6pPr>
            <a:lvl7pPr marL="4811298" indent="0" algn="ctr">
              <a:buNone/>
              <a:defRPr sz="2806"/>
            </a:lvl7pPr>
            <a:lvl8pPr marL="5613182" indent="0" algn="ctr">
              <a:buNone/>
              <a:defRPr sz="2806"/>
            </a:lvl8pPr>
            <a:lvl9pPr marL="6415065" indent="0" algn="ctr">
              <a:buNone/>
              <a:defRPr sz="2806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1B0E3C-3D0C-E3B5-F779-0830B6EE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23B6764-686D-85F6-1594-148BAB73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5725C11-009A-8669-23A6-2675A5D1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329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1E7208-74C4-E26C-7665-5F9CC982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C20B3BF-15F5-D6A1-FF2F-0BF9B4603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AC96A96-D6B2-15FD-87E0-EDA50D46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0DF478-0AB0-080C-50BC-8AB3409B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1A98E33-68C7-9B3B-59CD-0372A58D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337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87A5F6-9A62-02DB-97B8-E8E74797C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302657" y="1611875"/>
            <a:ext cx="4610844" cy="25656844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C963F9F-725D-BF3C-D579-93AC51AFE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70124" y="1611875"/>
            <a:ext cx="13565237" cy="2565684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9C2414-0222-C6E5-E580-50B34452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0BE17E3-CE5F-2D42-153F-7692709D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EDD79C-55F8-76C5-9E31-BB8EBE71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44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F9C740-55FF-7AB5-829C-479538F2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554395-5F12-B7A1-F23A-4151FBDB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6E072F-DED0-9138-A71F-9C49B340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74FA6D-3E69-3BC7-3A28-0F80C778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66BA1E5-93F5-E9E0-7667-0312D8C1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36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0EF48C-FDBA-8A69-35E7-634AA91E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87" y="7547783"/>
            <a:ext cx="18443377" cy="12593645"/>
          </a:xfrm>
        </p:spPr>
        <p:txBody>
          <a:bodyPr anchor="b"/>
          <a:lstStyle>
            <a:lvl1pPr>
              <a:defRPr sz="10523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C46754-89E6-78E3-52B3-B3805B146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987" y="20260569"/>
            <a:ext cx="18443377" cy="6622701"/>
          </a:xfrm>
        </p:spPr>
        <p:txBody>
          <a:bodyPr/>
          <a:lstStyle>
            <a:lvl1pPr marL="0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1pPr>
            <a:lvl2pPr marL="8018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2pPr>
            <a:lvl3pPr marL="1603766" indent="0">
              <a:buNone/>
              <a:defRPr sz="3157">
                <a:solidFill>
                  <a:schemeClr val="tx1">
                    <a:tint val="75000"/>
                  </a:schemeClr>
                </a:solidFill>
              </a:defRPr>
            </a:lvl3pPr>
            <a:lvl4pPr marL="2405649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4pPr>
            <a:lvl5pPr marL="320753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5pPr>
            <a:lvl6pPr marL="400941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6pPr>
            <a:lvl7pPr marL="4811298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7pPr>
            <a:lvl8pPr marL="5613182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8pPr>
            <a:lvl9pPr marL="6415065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06D807-A5FE-4314-8658-278166C35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6679B3-11A7-3C38-DFE6-49490401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072E035-CF84-CBF8-3479-4CB34570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047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4197FE-52DC-54C3-48AD-CA81777E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0D18FC-0231-0E79-08FA-A095AD0B8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8024CB2-092B-5A55-C4CF-C82DFC9A0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15D5D8E-860A-0E18-1731-400A54F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5839D28-58E4-F01F-6D1A-65566A75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ED0AF99-24E3-99D5-EF79-2F7BC669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5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55A53-C275-5F9C-DDD4-10574C99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09" y="1611877"/>
            <a:ext cx="18443377" cy="5851808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3E53149-7172-7514-A5AE-C0AA9A28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2910" y="7421634"/>
            <a:ext cx="9046275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3945A1C-A713-D2CC-B0F6-EF823E92A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910" y="11058863"/>
            <a:ext cx="9046275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86754A-049C-47FE-79FC-81A2971AF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25460" y="7421634"/>
            <a:ext cx="9090826" cy="3637228"/>
          </a:xfrm>
        </p:spPr>
        <p:txBody>
          <a:bodyPr anchor="b"/>
          <a:lstStyle>
            <a:lvl1pPr marL="0" indent="0">
              <a:buNone/>
              <a:defRPr sz="4209" b="1"/>
            </a:lvl1pPr>
            <a:lvl2pPr marL="801883" indent="0">
              <a:buNone/>
              <a:defRPr sz="3508" b="1"/>
            </a:lvl2pPr>
            <a:lvl3pPr marL="1603766" indent="0">
              <a:buNone/>
              <a:defRPr sz="3157" b="1"/>
            </a:lvl3pPr>
            <a:lvl4pPr marL="2405649" indent="0">
              <a:buNone/>
              <a:defRPr sz="2806" b="1"/>
            </a:lvl4pPr>
            <a:lvl5pPr marL="3207532" indent="0">
              <a:buNone/>
              <a:defRPr sz="2806" b="1"/>
            </a:lvl5pPr>
            <a:lvl6pPr marL="4009415" indent="0">
              <a:buNone/>
              <a:defRPr sz="2806" b="1"/>
            </a:lvl6pPr>
            <a:lvl7pPr marL="4811298" indent="0">
              <a:buNone/>
              <a:defRPr sz="2806" b="1"/>
            </a:lvl7pPr>
            <a:lvl8pPr marL="5613182" indent="0">
              <a:buNone/>
              <a:defRPr sz="2806" b="1"/>
            </a:lvl8pPr>
            <a:lvl9pPr marL="6415065" indent="0">
              <a:buNone/>
              <a:defRPr sz="2806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A534A99-558F-AC2B-88DF-482DA207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25460" y="11058863"/>
            <a:ext cx="9090826" cy="1626592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42619333-97A8-7D5B-995D-0247759D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CB4FC4-139B-C242-85D8-E5680F84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D5FC0F2-8632-C475-1F0B-DC18968E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884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DF2C38-ADA4-8E0C-A581-46B3C8EA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785580C-8634-2014-5BBD-A1C6BF1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128BAA8-7C36-1740-D71A-265EE97E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44C7BBE-4F3E-51BE-0727-5E1312B4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42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B01B28E-A139-BC9A-609C-9E82D9E9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171351-F4ED-BCEA-15ED-3EEA1C34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48071B1-BBDD-B101-6B00-5CDF3722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718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754E528-1C34-BC89-5A5E-4B428AA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7451BC7-850D-4703-8DA7-D270233B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>
              <a:defRPr sz="5612"/>
            </a:lvl1pPr>
            <a:lvl2pPr>
              <a:defRPr sz="4911"/>
            </a:lvl2pPr>
            <a:lvl3pPr>
              <a:defRPr sz="4209"/>
            </a:lvl3pPr>
            <a:lvl4pPr>
              <a:defRPr sz="3508"/>
            </a:lvl4pPr>
            <a:lvl5pPr>
              <a:defRPr sz="3508"/>
            </a:lvl5pPr>
            <a:lvl6pPr>
              <a:defRPr sz="3508"/>
            </a:lvl6pPr>
            <a:lvl7pPr>
              <a:defRPr sz="3508"/>
            </a:lvl7pPr>
            <a:lvl8pPr>
              <a:defRPr sz="3508"/>
            </a:lvl8pPr>
            <a:lvl9pPr>
              <a:defRPr sz="3508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D5C728C-BDE9-C04A-F3CF-EFECB51F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6491A10-57A2-277B-A816-F502E0B6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42F60B4-4B23-4F41-1FDD-57EF7645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DF12E01-1D10-0F3C-E980-F83080D6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799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DBC78-E6B5-B502-97B3-D4899F6D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910" y="2018348"/>
            <a:ext cx="6896775" cy="7064216"/>
          </a:xfrm>
        </p:spPr>
        <p:txBody>
          <a:bodyPr anchor="b"/>
          <a:lstStyle>
            <a:lvl1pPr>
              <a:defRPr sz="5612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21864E9-BAAF-5CC6-2AA2-7AA7E7661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0826" y="4359072"/>
            <a:ext cx="10825460" cy="21515024"/>
          </a:xfrm>
        </p:spPr>
        <p:txBody>
          <a:bodyPr/>
          <a:lstStyle>
            <a:lvl1pPr marL="0" indent="0">
              <a:buNone/>
              <a:defRPr sz="5612"/>
            </a:lvl1pPr>
            <a:lvl2pPr marL="801883" indent="0">
              <a:buNone/>
              <a:defRPr sz="4911"/>
            </a:lvl2pPr>
            <a:lvl3pPr marL="1603766" indent="0">
              <a:buNone/>
              <a:defRPr sz="4209"/>
            </a:lvl3pPr>
            <a:lvl4pPr marL="2405649" indent="0">
              <a:buNone/>
              <a:defRPr sz="3508"/>
            </a:lvl4pPr>
            <a:lvl5pPr marL="3207532" indent="0">
              <a:buNone/>
              <a:defRPr sz="3508"/>
            </a:lvl5pPr>
            <a:lvl6pPr marL="4009415" indent="0">
              <a:buNone/>
              <a:defRPr sz="3508"/>
            </a:lvl6pPr>
            <a:lvl7pPr marL="4811298" indent="0">
              <a:buNone/>
              <a:defRPr sz="3508"/>
            </a:lvl7pPr>
            <a:lvl8pPr marL="5613182" indent="0">
              <a:buNone/>
              <a:defRPr sz="3508"/>
            </a:lvl8pPr>
            <a:lvl9pPr marL="6415065" indent="0">
              <a:buNone/>
              <a:defRPr sz="3508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8CC22EE-4D92-42DD-A246-34D62B5C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2910" y="9082564"/>
            <a:ext cx="6896775" cy="16826573"/>
          </a:xfrm>
        </p:spPr>
        <p:txBody>
          <a:bodyPr/>
          <a:lstStyle>
            <a:lvl1pPr marL="0" indent="0">
              <a:buNone/>
              <a:defRPr sz="2806"/>
            </a:lvl1pPr>
            <a:lvl2pPr marL="801883" indent="0">
              <a:buNone/>
              <a:defRPr sz="2455"/>
            </a:lvl2pPr>
            <a:lvl3pPr marL="1603766" indent="0">
              <a:buNone/>
              <a:defRPr sz="2105"/>
            </a:lvl3pPr>
            <a:lvl4pPr marL="2405649" indent="0">
              <a:buNone/>
              <a:defRPr sz="1754"/>
            </a:lvl4pPr>
            <a:lvl5pPr marL="3207532" indent="0">
              <a:buNone/>
              <a:defRPr sz="1754"/>
            </a:lvl5pPr>
            <a:lvl6pPr marL="4009415" indent="0">
              <a:buNone/>
              <a:defRPr sz="1754"/>
            </a:lvl6pPr>
            <a:lvl7pPr marL="4811298" indent="0">
              <a:buNone/>
              <a:defRPr sz="1754"/>
            </a:lvl7pPr>
            <a:lvl8pPr marL="5613182" indent="0">
              <a:buNone/>
              <a:defRPr sz="1754"/>
            </a:lvl8pPr>
            <a:lvl9pPr marL="6415065" indent="0">
              <a:buNone/>
              <a:defRPr sz="1754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D9BAB83-79BD-D4CF-D5FB-CE1D52CC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DACCD0F-CD29-368C-9060-A46E11CD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2CD5886-7A1A-122F-BAFF-9739ECE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977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1D7CA7D-1D61-C421-EC9C-B021B3DD8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124" y="1611877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224DF41-ED0A-0CA1-D367-621F6E402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01CE8DF-4DDC-0517-A0C0-1A9957054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0124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FAFB-F6AE-4BCD-9270-C9C3584FE8A1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8D1E8B0-CD61-A24E-E412-567F9E5C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326" y="28060639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0C0CDCB-FB3C-6EE3-9D49-788606447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102185" y="28060639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E3B1F-B7A5-4041-80B3-C0745ED985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467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603766" rtl="0" eaLnBrk="1" latinLnBrk="0" hangingPunct="1">
        <a:lnSpc>
          <a:spcPct val="90000"/>
        </a:lnSpc>
        <a:spcBef>
          <a:spcPct val="0"/>
        </a:spcBef>
        <a:buNone/>
        <a:defRPr sz="77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0942" indent="-400942" algn="l" defTabSz="1603766" rtl="0" eaLnBrk="1" latinLnBrk="0" hangingPunct="1">
        <a:lnSpc>
          <a:spcPct val="90000"/>
        </a:lnSpc>
        <a:spcBef>
          <a:spcPts val="1754"/>
        </a:spcBef>
        <a:buFont typeface="Arial" panose="020B0604020202020204" pitchFamily="34" charset="0"/>
        <a:buChar char="•"/>
        <a:defRPr sz="4911" kern="1200">
          <a:solidFill>
            <a:schemeClr val="tx1"/>
          </a:solidFill>
          <a:latin typeface="+mn-lt"/>
          <a:ea typeface="+mn-ea"/>
          <a:cs typeface="+mn-cs"/>
        </a:defRPr>
      </a:lvl1pPr>
      <a:lvl2pPr marL="1202825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004708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806591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608474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410357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5212240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6014123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816006" indent="-400942" algn="l" defTabSz="1603766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1pPr>
      <a:lvl2pPr marL="801883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2pPr>
      <a:lvl3pPr marL="1603766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3pPr>
      <a:lvl4pPr marL="2405649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4pPr>
      <a:lvl5pPr marL="320753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5pPr>
      <a:lvl6pPr marL="400941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6pPr>
      <a:lvl7pPr marL="4811298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7pPr>
      <a:lvl8pPr marL="5613182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8pPr>
      <a:lvl9pPr marL="6415065" algn="l" defTabSz="1603766" rtl="0" eaLnBrk="1" latinLnBrk="0" hangingPunct="1">
        <a:defRPr sz="3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délník 43">
            <a:extLst>
              <a:ext uri="{FF2B5EF4-FFF2-40B4-BE49-F238E27FC236}">
                <a16:creationId xmlns:a16="http://schemas.microsoft.com/office/drawing/2014/main" id="{A98E34AE-A56A-BED6-B943-B3CC1596C760}"/>
              </a:ext>
            </a:extLst>
          </p:cNvPr>
          <p:cNvSpPr/>
          <p:nvPr/>
        </p:nvSpPr>
        <p:spPr>
          <a:xfrm>
            <a:off x="6856756" y="28808340"/>
            <a:ext cx="7399337" cy="146687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452BD202-DDCE-13E1-47A7-6CA082DAA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1" y="28907128"/>
            <a:ext cx="5676900" cy="1257300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53E79D9A-8536-59DD-1E8E-C440D6212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19269" y="28894637"/>
            <a:ext cx="5947675" cy="1232127"/>
          </a:xfrm>
          <a:prstGeom prst="rect">
            <a:avLst/>
          </a:prstGeom>
        </p:spPr>
      </p:pic>
      <p:grpSp>
        <p:nvGrpSpPr>
          <p:cNvPr id="31" name="Skupina 30">
            <a:extLst>
              <a:ext uri="{FF2B5EF4-FFF2-40B4-BE49-F238E27FC236}">
                <a16:creationId xmlns:a16="http://schemas.microsoft.com/office/drawing/2014/main" id="{C0BEE9A1-D532-F1AB-2B79-E5706FE16605}"/>
              </a:ext>
            </a:extLst>
          </p:cNvPr>
          <p:cNvGrpSpPr/>
          <p:nvPr/>
        </p:nvGrpSpPr>
        <p:grpSpPr>
          <a:xfrm>
            <a:off x="7007609" y="28916449"/>
            <a:ext cx="7093930" cy="1200329"/>
            <a:chOff x="13170974" y="28899554"/>
            <a:chExt cx="7093930" cy="1200329"/>
          </a:xfrm>
        </p:grpSpPr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72A5F8A5-1BF7-8A08-52F4-9F0C4479E8E7}"/>
                </a:ext>
              </a:extLst>
            </p:cNvPr>
            <p:cNvSpPr txBox="1"/>
            <p:nvPr/>
          </p:nvSpPr>
          <p:spPr>
            <a:xfrm>
              <a:off x="15187873" y="28899554"/>
              <a:ext cx="50770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3600" dirty="0">
                  <a:solidFill>
                    <a:srgbClr val="2CB9F1"/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  <a:t>BC. JAKUB KOMÁREK</a:t>
              </a:r>
              <a:br>
                <a:rPr lang="cs-CZ" sz="3600" dirty="0">
                  <a:solidFill>
                    <a:srgbClr val="2CB9F1"/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</a:br>
              <a:r>
                <a:rPr lang="cs-CZ" sz="3600" dirty="0">
                  <a:solidFill>
                    <a:srgbClr val="2CB9F1"/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  <a:t>ING. DANIEL BAMBUŠEK</a:t>
              </a:r>
            </a:p>
          </p:txBody>
        </p:sp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935256E2-B145-0057-DDEF-DA6FF1F94EDD}"/>
                </a:ext>
              </a:extLst>
            </p:cNvPr>
            <p:cNvSpPr txBox="1"/>
            <p:nvPr/>
          </p:nvSpPr>
          <p:spPr>
            <a:xfrm>
              <a:off x="13170974" y="28899554"/>
              <a:ext cx="212109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3600" dirty="0">
                  <a:solidFill>
                    <a:schemeClr val="bg1">
                      <a:lumMod val="65000"/>
                    </a:schemeClr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  <a:t>AUTOR</a:t>
              </a:r>
              <a:br>
                <a:rPr lang="cs-CZ" sz="3600" dirty="0">
                  <a:solidFill>
                    <a:schemeClr val="bg1">
                      <a:lumMod val="65000"/>
                    </a:schemeClr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</a:br>
              <a:r>
                <a:rPr lang="cs-CZ" sz="3600" dirty="0">
                  <a:solidFill>
                    <a:schemeClr val="bg1">
                      <a:lumMod val="65000"/>
                    </a:schemeClr>
                  </a:solidFill>
                  <a:latin typeface="Aptos" panose="020B0004020202020204" pitchFamily="34" charset="0"/>
                  <a:ea typeface="Verdana" panose="020B0604030504040204" pitchFamily="34" charset="0"/>
                </a:rPr>
                <a:t>VEDOUCÍ</a:t>
              </a:r>
            </a:p>
          </p:txBody>
        </p:sp>
      </p:grpSp>
      <p:sp>
        <p:nvSpPr>
          <p:cNvPr id="13" name="Obdélník 12">
            <a:extLst>
              <a:ext uri="{FF2B5EF4-FFF2-40B4-BE49-F238E27FC236}">
                <a16:creationId xmlns:a16="http://schemas.microsoft.com/office/drawing/2014/main" id="{ED970BD7-31A2-967F-71DB-E9CA77AB1C9B}"/>
              </a:ext>
            </a:extLst>
          </p:cNvPr>
          <p:cNvSpPr/>
          <p:nvPr/>
        </p:nvSpPr>
        <p:spPr>
          <a:xfrm>
            <a:off x="2948046" y="239756"/>
            <a:ext cx="1760449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s-CZ" sz="6000" dirty="0">
                <a:solidFill>
                  <a:srgbClr val="2CB9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VIZUALIZAČNÍ NÁSTROJ PRO PILOTA DRONU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9DF5521F-C567-B9C4-621F-820382A521A1}"/>
              </a:ext>
            </a:extLst>
          </p:cNvPr>
          <p:cNvSpPr/>
          <p:nvPr/>
        </p:nvSpPr>
        <p:spPr>
          <a:xfrm>
            <a:off x="4355340" y="1395117"/>
            <a:ext cx="92849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6000" dirty="0">
                <a:solidFill>
                  <a:srgbClr val="2CB9F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 BRÝLÍCH HOLOLENS 2</a:t>
            </a:r>
            <a:endParaRPr lang="cs-CZ" sz="6000" b="0" cap="none" spc="0" dirty="0">
              <a:ln w="0"/>
              <a:solidFill>
                <a:srgbClr val="2CB9F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D63B2EFF-A809-AAB9-3CBE-1389D7D36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629517"/>
            <a:ext cx="21383625" cy="12028289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7C50BE2E-CA2C-F458-735C-1AC805A119ED}"/>
              </a:ext>
            </a:extLst>
          </p:cNvPr>
          <p:cNvSpPr/>
          <p:nvPr/>
        </p:nvSpPr>
        <p:spPr>
          <a:xfrm>
            <a:off x="2774713" y="-2106"/>
            <a:ext cx="57387" cy="2629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2CB9F1"/>
              </a:solidFill>
            </a:endParaRP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42AAD1B0-F173-E4A5-6E0F-7BCB1AB583D7}"/>
              </a:ext>
            </a:extLst>
          </p:cNvPr>
          <p:cNvSpPr/>
          <p:nvPr/>
        </p:nvSpPr>
        <p:spPr>
          <a:xfrm>
            <a:off x="-3" y="14657803"/>
            <a:ext cx="10691815" cy="141505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D143E845-DEDB-05A3-6B04-07F8286223C7}"/>
              </a:ext>
            </a:extLst>
          </p:cNvPr>
          <p:cNvSpPr/>
          <p:nvPr/>
        </p:nvSpPr>
        <p:spPr>
          <a:xfrm>
            <a:off x="10691808" y="21785415"/>
            <a:ext cx="10691815" cy="7022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A8042900-39A5-8DE2-7046-69774F367C64}"/>
              </a:ext>
            </a:extLst>
          </p:cNvPr>
          <p:cNvSpPr/>
          <p:nvPr/>
        </p:nvSpPr>
        <p:spPr>
          <a:xfrm>
            <a:off x="10691808" y="14657802"/>
            <a:ext cx="10691815" cy="71276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20" name="Zástupný obsah 6">
            <a:extLst>
              <a:ext uri="{FF2B5EF4-FFF2-40B4-BE49-F238E27FC236}">
                <a16:creationId xmlns:a16="http://schemas.microsoft.com/office/drawing/2014/main" id="{54188BB2-BC97-55CD-C031-5B74B4692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63104" y="23039445"/>
            <a:ext cx="9881063" cy="4742911"/>
          </a:xfrm>
          <a:prstGeom prst="rect">
            <a:avLst/>
          </a:prstGeom>
        </p:spPr>
      </p:pic>
      <p:sp>
        <p:nvSpPr>
          <p:cNvPr id="27" name="TextovéPole 26">
            <a:extLst>
              <a:ext uri="{FF2B5EF4-FFF2-40B4-BE49-F238E27FC236}">
                <a16:creationId xmlns:a16="http://schemas.microsoft.com/office/drawing/2014/main" id="{BB2D4CFB-4B32-DAE3-B98D-2E7BE0253B8D}"/>
              </a:ext>
            </a:extLst>
          </p:cNvPr>
          <p:cNvSpPr txBox="1"/>
          <p:nvPr/>
        </p:nvSpPr>
        <p:spPr>
          <a:xfrm>
            <a:off x="10691808" y="21883581"/>
            <a:ext cx="633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1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ARCHITEKTURA APLIKACE</a:t>
            </a: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9DE3A0A1-5D49-2FFE-AB1E-9FB59BA3C14B}"/>
              </a:ext>
            </a:extLst>
          </p:cNvPr>
          <p:cNvSpPr txBox="1"/>
          <p:nvPr/>
        </p:nvSpPr>
        <p:spPr>
          <a:xfrm>
            <a:off x="19049" y="14755972"/>
            <a:ext cx="106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1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PLÁNOVÁNÍ MISE PRO AUTONOMNÍ VYKONÁVÁNÍ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721D3549-F4E9-B33D-E313-A5D1606C899A}"/>
              </a:ext>
            </a:extLst>
          </p:cNvPr>
          <p:cNvSpPr txBox="1"/>
          <p:nvPr/>
        </p:nvSpPr>
        <p:spPr>
          <a:xfrm>
            <a:off x="10710863" y="14730473"/>
            <a:ext cx="1095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1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PRINCIP LOKALIZACE DRONU </a:t>
            </a:r>
          </a:p>
        </p:txBody>
      </p:sp>
      <p:pic>
        <p:nvPicPr>
          <p:cNvPr id="34" name="Obrázek 33">
            <a:extLst>
              <a:ext uri="{FF2B5EF4-FFF2-40B4-BE49-F238E27FC236}">
                <a16:creationId xmlns:a16="http://schemas.microsoft.com/office/drawing/2014/main" id="{2DB905A1-E44E-6892-7972-571C667EA9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10022" r="19306" b="4421"/>
          <a:stretch/>
        </p:blipFill>
        <p:spPr>
          <a:xfrm>
            <a:off x="512916" y="15593085"/>
            <a:ext cx="9145434" cy="6954574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3AC1ACE5-471F-008C-4E68-A79531D05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4" y="21785414"/>
            <a:ext cx="9482412" cy="5333857"/>
          </a:xfrm>
          <a:prstGeom prst="rect">
            <a:avLst/>
          </a:prstGeom>
        </p:spPr>
      </p:pic>
      <p:pic>
        <p:nvPicPr>
          <p:cNvPr id="38" name="Grafický objekt 37">
            <a:extLst>
              <a:ext uri="{FF2B5EF4-FFF2-40B4-BE49-F238E27FC236}">
                <a16:creationId xmlns:a16="http://schemas.microsoft.com/office/drawing/2014/main" id="{D8A68FA2-A857-F4BF-D9F4-2ECFD600F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82" y="78708"/>
            <a:ext cx="2525183" cy="2525183"/>
          </a:xfrm>
          <a:prstGeom prst="rect">
            <a:avLst/>
          </a:prstGeom>
        </p:spPr>
      </p:pic>
      <p:sp>
        <p:nvSpPr>
          <p:cNvPr id="39" name="TextovéPole 38">
            <a:extLst>
              <a:ext uri="{FF2B5EF4-FFF2-40B4-BE49-F238E27FC236}">
                <a16:creationId xmlns:a16="http://schemas.microsoft.com/office/drawing/2014/main" id="{7F085366-FBE7-262A-32B2-E8A832D58E2E}"/>
              </a:ext>
            </a:extLst>
          </p:cNvPr>
          <p:cNvSpPr txBox="1"/>
          <p:nvPr/>
        </p:nvSpPr>
        <p:spPr>
          <a:xfrm>
            <a:off x="479159" y="13820832"/>
            <a:ext cx="17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Obrázek: 1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29BC6D6F-6977-BD41-BE7D-97823AE72B2F}"/>
              </a:ext>
            </a:extLst>
          </p:cNvPr>
          <p:cNvSpPr txBox="1"/>
          <p:nvPr/>
        </p:nvSpPr>
        <p:spPr>
          <a:xfrm>
            <a:off x="669943" y="21991302"/>
            <a:ext cx="17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Obrázek: 2</a:t>
            </a:r>
          </a:p>
        </p:txBody>
      </p:sp>
      <p:sp>
        <p:nvSpPr>
          <p:cNvPr id="41" name="TextovéPole 40">
            <a:extLst>
              <a:ext uri="{FF2B5EF4-FFF2-40B4-BE49-F238E27FC236}">
                <a16:creationId xmlns:a16="http://schemas.microsoft.com/office/drawing/2014/main" id="{EF9E1371-F96C-2891-B59E-8CB9477044E1}"/>
              </a:ext>
            </a:extLst>
          </p:cNvPr>
          <p:cNvSpPr txBox="1"/>
          <p:nvPr/>
        </p:nvSpPr>
        <p:spPr>
          <a:xfrm>
            <a:off x="858838" y="26638072"/>
            <a:ext cx="17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Obrázek: 3</a:t>
            </a:r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8C3ACFE9-0376-239C-9556-5FAD420562E0}"/>
              </a:ext>
            </a:extLst>
          </p:cNvPr>
          <p:cNvSpPr txBox="1"/>
          <p:nvPr/>
        </p:nvSpPr>
        <p:spPr>
          <a:xfrm>
            <a:off x="11049165" y="21098274"/>
            <a:ext cx="17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Obrázek: 4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BC4A4A6-85CA-41A8-4C32-D917693129D3}"/>
              </a:ext>
            </a:extLst>
          </p:cNvPr>
          <p:cNvSpPr txBox="1"/>
          <p:nvPr/>
        </p:nvSpPr>
        <p:spPr>
          <a:xfrm>
            <a:off x="11049165" y="27597690"/>
            <a:ext cx="17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Obrázek: 5</a:t>
            </a:r>
          </a:p>
        </p:txBody>
      </p:sp>
    </p:spTree>
    <p:extLst>
      <p:ext uri="{BB962C8B-B14F-4D97-AF65-F5344CB8AC3E}">
        <p14:creationId xmlns:p14="http://schemas.microsoft.com/office/powerpoint/2010/main" val="99250709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47</Words>
  <Application>Microsoft Office PowerPoint</Application>
  <PresentationFormat>Vlastní</PresentationFormat>
  <Paragraphs>13</Paragraphs>
  <Slides>1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Segoe UI Black</vt:lpstr>
      <vt:lpstr>Motiv Office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Komárek Jakub (222161)</dc:creator>
  <cp:lastModifiedBy>Komárek Jakub (222161)</cp:lastModifiedBy>
  <cp:revision>5</cp:revision>
  <dcterms:created xsi:type="dcterms:W3CDTF">2024-04-14T13:29:46Z</dcterms:created>
  <dcterms:modified xsi:type="dcterms:W3CDTF">2024-04-14T15:26:09Z</dcterms:modified>
</cp:coreProperties>
</file>